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8B8F0-D36F-44A0-A12B-17FA78F99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D7170B-07C5-4403-AAB9-E7C5928C1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39082C-D483-427C-B688-400F3D8C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B2FE09-5734-4A35-A01B-82F64CBB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DCC53A-A98B-4448-8AA8-10CE41CA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469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ACD47-BB4F-44AB-954A-17EC1FAB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E0597F-30BA-4C8C-A600-2A4684AAA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180562-1075-4766-BE71-6EDDCAD0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C01E43-1F59-46B9-A7E6-B07CFB39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F73029-7A13-44DF-8A76-3B595B20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252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80984A-550D-4B5D-B831-DF1A83857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988390-7B72-4BD5-90C0-AFC8B2DA7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26EB91-4F66-430B-BA74-D7DD31C4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786BD5-30A3-465F-9260-F86E5FD9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63DE53-4E84-407A-9E54-ED22D81E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368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D027B-D228-44C9-854D-8F7926B1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AD5F1-66D5-4FDC-B230-E0E2BB1D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21ED25-A40E-44DF-8ECE-D7409C08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A2F297-4E93-4F48-809E-F0362BBE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E1B377-2C87-49FC-9704-821D7AAA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128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9C3B3-B5E6-48A0-B9D4-8542FE67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8181AF-D557-4C1A-B1F5-77B24925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7C4150-5715-4479-AE1F-1066FA1A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F240D0-DDD8-4DEC-B177-72E4C016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FCC180-F268-4291-AC78-FD6B7673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981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E4509-8D52-4981-8EE5-628903BC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5ECED7-8D22-411F-B112-F967097C8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49F52D-F7AE-4C62-B5EA-C728C32E4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9B87EF-C4C3-4307-8001-58C3FFF1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ACAEC1-D697-431D-BA9E-C4474854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449843-A6BC-4DFC-9D63-93521692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330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44434-21DE-4A6A-9FF9-E35EA558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1CD2B2-843A-451A-9F0F-C9697DA5C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E6C8C5-6000-4A19-A19E-63BD007A6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0741FA-B3C7-41D7-950C-DEB923AC2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FC0282-0A07-48BD-9AEE-D11FE49C6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A58D163-184C-440A-A14E-24C8AE0E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84CCAA-F44F-445E-8D37-0C69DF4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04DB59-8A83-4A35-B64F-4FDF44F8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491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AE90C-B2C7-486F-81BD-C4571F44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A08E6F-C163-476D-83F5-BB610D61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185EB3-F99C-4885-9F58-E93371C4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C7FD96-4BD4-4ACE-85E7-695703B4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911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0A59B8-1273-4031-A53F-535F04D5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4FE773-79D0-4480-AC70-99774EA5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732605-0D51-46FD-B7E3-10BE8278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960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D092A-F5A7-44F1-BE67-AAA5B4A8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CBFCD9-00FE-4AF2-A8BF-60E90946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AF12F6-B1B8-4C73-9AF3-87DF200D0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C30D39-3FC7-4585-8A6C-2F2A0D89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A26A3F-EAEE-413C-B2FE-086D32DB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7FAD4F-8173-42A4-9264-93F8BC53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325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BBF44-0249-4CBA-BFDB-8218BDF0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4E1B73-D37D-4203-83DB-5F1DC8B62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824D02-CA6C-4B70-A7C7-1DF9BA6B8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2C992D-49B6-4BF1-B9CE-4854F783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F6DE4A-9015-49CA-9392-AAD22E96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7EE989-80E1-4922-A743-CB3DB23A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66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E03544-CAD4-43B1-9076-7135C324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968A64-22AB-48DB-AB11-FA1641DC2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EE83DC-885A-4259-A8D7-649F83BA1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C893-347F-4BAB-9DAB-C3DBDB060EA7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F18BA3-E988-4FAB-BA1E-86812627B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672A6E-A800-4ABC-A9B4-32A8C0DFB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A6C5E-84BC-429C-AEDB-02719AAB20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506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166DF7-0730-4B8B-A94B-1151EB80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43" y="678848"/>
            <a:ext cx="8807114" cy="55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9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F90A3CE-5E50-4610-A985-0738871C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38" y="469232"/>
            <a:ext cx="10029524" cy="59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A4C4E9F-9C6A-4FC3-A698-D67CFC64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15" y="449981"/>
            <a:ext cx="9817769" cy="59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3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D1426C-3773-4A9A-B7CF-84DD065F1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88" y="531796"/>
            <a:ext cx="9991023" cy="57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1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83AA08-962F-4843-94E6-6C6FB3B11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97" y="440355"/>
            <a:ext cx="10289405" cy="5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9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ACB6FB1-8162-44BC-82D3-ABB8E4F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27" y="507732"/>
            <a:ext cx="9885145" cy="58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3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AEB935C-0AD0-403C-9CC3-299FF25F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20656"/>
            <a:ext cx="4254719" cy="46166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502F0BB-3732-4EDB-8F2D-699C6F3EB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81" y="1203158"/>
            <a:ext cx="3988005" cy="45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8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Kurzreferat Ernst Wandfluh  SBS Schweiz Frutigen 20.01.24  Vielen Dank für die Einladung</dc:title>
  <dc:creator>bewandfluh@bluewin.ch</dc:creator>
  <cp:lastModifiedBy>Fabienne Wyss</cp:lastModifiedBy>
  <cp:revision>5</cp:revision>
  <dcterms:created xsi:type="dcterms:W3CDTF">2024-01-19T18:34:48Z</dcterms:created>
  <dcterms:modified xsi:type="dcterms:W3CDTF">2024-01-25T12:55:45Z</dcterms:modified>
</cp:coreProperties>
</file>